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2"/>
  </p:sldMasterIdLst>
  <p:notesMasterIdLst>
    <p:notesMasterId r:id="rId25"/>
  </p:notesMasterIdLst>
  <p:sldIdLst>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8" r:id="rId16"/>
    <p:sldId id="329" r:id="rId17"/>
    <p:sldId id="330" r:id="rId18"/>
    <p:sldId id="331" r:id="rId19"/>
    <p:sldId id="321" r:id="rId20"/>
    <p:sldId id="322" r:id="rId21"/>
    <p:sldId id="323" r:id="rId22"/>
    <p:sldId id="324" r:id="rId23"/>
    <p:sldId id="33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C1019-5662-4BE3-A104-0B3016AD7DAE}" type="datetimeFigureOut">
              <a:rPr lang="en-US" smtClean="0"/>
              <a:pPr/>
              <a:t>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C466D-98AA-4496-A3C1-2F9975926B77}" type="slidenum">
              <a:rPr lang="en-US" smtClean="0"/>
              <a:pPr/>
              <a:t>‹#›</a:t>
            </a:fld>
            <a:endParaRPr lang="en-US"/>
          </a:p>
        </p:txBody>
      </p:sp>
    </p:spTree>
    <p:extLst>
      <p:ext uri="{BB962C8B-B14F-4D97-AF65-F5344CB8AC3E}">
        <p14:creationId xmlns:p14="http://schemas.microsoft.com/office/powerpoint/2010/main" val="20905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6B4FC41-9D50-46DC-8B4A-62B46240ECE9}" type="datetimeFigureOut">
              <a:rPr lang="en-US" smtClean="0"/>
              <a:pPr/>
              <a:t>2/15/2014</a:t>
            </a:fld>
            <a:endParaRPr lang="en-US"/>
          </a:p>
        </p:txBody>
      </p:sp>
      <p:sp>
        <p:nvSpPr>
          <p:cNvPr id="23" name="Slide Number Placeholder 22"/>
          <p:cNvSpPr>
            <a:spLocks noGrp="1"/>
          </p:cNvSpPr>
          <p:nvPr>
            <p:ph type="sldNum" sz="quarter" idx="11"/>
          </p:nvPr>
        </p:nvSpPr>
        <p:spPr/>
        <p:txBody>
          <a:bodyPr/>
          <a:lstStyle/>
          <a:p>
            <a:fld id="{E9D9AF35-7B6F-4CD4-A4B6-7AF4504C0367}"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C41-9D50-46DC-8B4A-62B46240ECE9}" type="datetimeFigureOut">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9AF35-7B6F-4CD4-A4B6-7AF4504C03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C41-9D50-46DC-8B4A-62B46240ECE9}" type="datetimeFigureOut">
              <a:rPr lang="en-US" smtClean="0"/>
              <a:pPr/>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9AF35-7B6F-4CD4-A4B6-7AF4504C03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6B4FC41-9D50-46DC-8B4A-62B46240ECE9}" type="datetimeFigureOut">
              <a:rPr lang="en-US" smtClean="0"/>
              <a:pPr/>
              <a:t>2/15/2014</a:t>
            </a:fld>
            <a:endParaRPr lang="en-US"/>
          </a:p>
        </p:txBody>
      </p:sp>
      <p:sp>
        <p:nvSpPr>
          <p:cNvPr id="19" name="Slide Number Placeholder 18"/>
          <p:cNvSpPr>
            <a:spLocks noGrp="1"/>
          </p:cNvSpPr>
          <p:nvPr>
            <p:ph type="sldNum" sz="quarter" idx="15"/>
          </p:nvPr>
        </p:nvSpPr>
        <p:spPr/>
        <p:txBody>
          <a:bodyPr/>
          <a:lstStyle/>
          <a:p>
            <a:fld id="{E9D9AF35-7B6F-4CD4-A4B6-7AF4504C0367}"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6B4FC41-9D50-46DC-8B4A-62B46240ECE9}" type="datetimeFigureOut">
              <a:rPr lang="en-US" smtClean="0"/>
              <a:pPr/>
              <a:t>2/15/2014</a:t>
            </a:fld>
            <a:endParaRPr lang="en-US"/>
          </a:p>
        </p:txBody>
      </p:sp>
      <p:sp>
        <p:nvSpPr>
          <p:cNvPr id="20" name="Slide Number Placeholder 19"/>
          <p:cNvSpPr>
            <a:spLocks noGrp="1"/>
          </p:cNvSpPr>
          <p:nvPr>
            <p:ph type="sldNum" sz="quarter" idx="11"/>
          </p:nvPr>
        </p:nvSpPr>
        <p:spPr/>
        <p:txBody>
          <a:bodyPr/>
          <a:lstStyle/>
          <a:p>
            <a:fld id="{E9D9AF35-7B6F-4CD4-A4B6-7AF4504C0367}"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6B4FC41-9D50-46DC-8B4A-62B46240ECE9}" type="datetimeFigureOut">
              <a:rPr lang="en-US" smtClean="0"/>
              <a:pPr/>
              <a:t>2/15/2014</a:t>
            </a:fld>
            <a:endParaRPr lang="en-US"/>
          </a:p>
        </p:txBody>
      </p:sp>
      <p:sp>
        <p:nvSpPr>
          <p:cNvPr id="25" name="Slide Number Placeholder 24"/>
          <p:cNvSpPr>
            <a:spLocks noGrp="1"/>
          </p:cNvSpPr>
          <p:nvPr>
            <p:ph type="sldNum" sz="quarter" idx="16"/>
          </p:nvPr>
        </p:nvSpPr>
        <p:spPr/>
        <p:txBody>
          <a:bodyPr/>
          <a:lstStyle/>
          <a:p>
            <a:fld id="{E9D9AF35-7B6F-4CD4-A4B6-7AF4504C0367}"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6B4FC41-9D50-46DC-8B4A-62B46240ECE9}" type="datetimeFigureOut">
              <a:rPr lang="en-US" smtClean="0"/>
              <a:pPr/>
              <a:t>2/15/2014</a:t>
            </a:fld>
            <a:endParaRPr lang="en-US"/>
          </a:p>
        </p:txBody>
      </p:sp>
      <p:sp>
        <p:nvSpPr>
          <p:cNvPr id="24" name="Slide Number Placeholder 23"/>
          <p:cNvSpPr>
            <a:spLocks noGrp="1"/>
          </p:cNvSpPr>
          <p:nvPr>
            <p:ph type="sldNum" sz="quarter" idx="17"/>
          </p:nvPr>
        </p:nvSpPr>
        <p:spPr/>
        <p:txBody>
          <a:bodyPr/>
          <a:lstStyle/>
          <a:p>
            <a:fld id="{E9D9AF35-7B6F-4CD4-A4B6-7AF4504C0367}"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6B4FC41-9D50-46DC-8B4A-62B46240ECE9}" type="datetimeFigureOut">
              <a:rPr lang="en-US" smtClean="0"/>
              <a:pPr/>
              <a:t>2/15/2014</a:t>
            </a:fld>
            <a:endParaRPr lang="en-US"/>
          </a:p>
        </p:txBody>
      </p:sp>
      <p:sp>
        <p:nvSpPr>
          <p:cNvPr id="14" name="Slide Number Placeholder 13"/>
          <p:cNvSpPr>
            <a:spLocks noGrp="1"/>
          </p:cNvSpPr>
          <p:nvPr>
            <p:ph type="sldNum" sz="quarter" idx="11"/>
          </p:nvPr>
        </p:nvSpPr>
        <p:spPr/>
        <p:txBody>
          <a:bodyPr/>
          <a:lstStyle/>
          <a:p>
            <a:fld id="{E9D9AF35-7B6F-4CD4-A4B6-7AF4504C0367}"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6B4FC41-9D50-46DC-8B4A-62B46240ECE9}" type="datetimeFigureOut">
              <a:rPr lang="en-US" smtClean="0"/>
              <a:pPr/>
              <a:t>2/15/2014</a:t>
            </a:fld>
            <a:endParaRPr lang="en-US"/>
          </a:p>
        </p:txBody>
      </p:sp>
      <p:sp>
        <p:nvSpPr>
          <p:cNvPr id="12" name="Slide Number Placeholder 11"/>
          <p:cNvSpPr>
            <a:spLocks noGrp="1"/>
          </p:cNvSpPr>
          <p:nvPr>
            <p:ph type="sldNum" sz="quarter" idx="11"/>
          </p:nvPr>
        </p:nvSpPr>
        <p:spPr/>
        <p:txBody>
          <a:bodyPr/>
          <a:lstStyle/>
          <a:p>
            <a:fld id="{E9D9AF35-7B6F-4CD4-A4B6-7AF4504C0367}"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6B4FC41-9D50-46DC-8B4A-62B46240ECE9}" type="datetimeFigureOut">
              <a:rPr lang="en-US" smtClean="0"/>
              <a:pPr/>
              <a:t>2/15/2014</a:t>
            </a:fld>
            <a:endParaRPr lang="en-US"/>
          </a:p>
        </p:txBody>
      </p:sp>
      <p:sp>
        <p:nvSpPr>
          <p:cNvPr id="18" name="Slide Number Placeholder 17"/>
          <p:cNvSpPr>
            <a:spLocks noGrp="1"/>
          </p:cNvSpPr>
          <p:nvPr>
            <p:ph type="sldNum" sz="quarter" idx="16"/>
          </p:nvPr>
        </p:nvSpPr>
        <p:spPr/>
        <p:txBody>
          <a:bodyPr/>
          <a:lstStyle/>
          <a:p>
            <a:fld id="{E9D9AF35-7B6F-4CD4-A4B6-7AF4504C0367}"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6B4FC41-9D50-46DC-8B4A-62B46240ECE9}" type="datetimeFigureOut">
              <a:rPr lang="en-US" smtClean="0"/>
              <a:pPr/>
              <a:t>2/15/2014</a:t>
            </a:fld>
            <a:endParaRPr lang="en-US"/>
          </a:p>
        </p:txBody>
      </p:sp>
      <p:sp>
        <p:nvSpPr>
          <p:cNvPr id="20" name="Slide Number Placeholder 19"/>
          <p:cNvSpPr>
            <a:spLocks noGrp="1"/>
          </p:cNvSpPr>
          <p:nvPr>
            <p:ph type="sldNum" sz="quarter" idx="15"/>
          </p:nvPr>
        </p:nvSpPr>
        <p:spPr/>
        <p:txBody>
          <a:bodyPr/>
          <a:lstStyle/>
          <a:p>
            <a:fld id="{E9D9AF35-7B6F-4CD4-A4B6-7AF4504C0367}"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6B4FC41-9D50-46DC-8B4A-62B46240ECE9}" type="datetimeFigureOut">
              <a:rPr lang="en-US" smtClean="0"/>
              <a:pPr/>
              <a:t>2/15/2014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E9D9AF35-7B6F-4CD4-A4B6-7AF4504C03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4185761"/>
          </a:xfrm>
          <a:prstGeom prst="rect">
            <a:avLst/>
          </a:prstGeom>
          <a:noFill/>
        </p:spPr>
        <p:txBody>
          <a:bodyPr wrap="square" rtlCol="0">
            <a:spAutoFit/>
          </a:bodyPr>
          <a:lstStyle/>
          <a:p>
            <a:r>
              <a:rPr lang="en-US" sz="3800" dirty="0"/>
              <a:t>Philippians 3:19-20 (NIV) – Their destiny is destruction, their god is their stomach, and their glory is in their shame. </a:t>
            </a:r>
            <a:r>
              <a:rPr lang="en-US" sz="3800" b="1" dirty="0"/>
              <a:t>Their mind is on earthly things. But our citizenship is in heaven</a:t>
            </a:r>
            <a:r>
              <a:rPr lang="en-US" sz="3800" dirty="0"/>
              <a:t>. And we </a:t>
            </a:r>
            <a:r>
              <a:rPr lang="en-US" sz="3800" b="1" dirty="0"/>
              <a:t>eagerly await</a:t>
            </a:r>
            <a:r>
              <a:rPr lang="en-US" sz="3800" dirty="0"/>
              <a:t> a Savior from there, the Lord Jesus Christ.</a:t>
            </a:r>
          </a:p>
        </p:txBody>
      </p:sp>
    </p:spTree>
    <p:extLst>
      <p:ext uri="{BB962C8B-B14F-4D97-AF65-F5344CB8AC3E}">
        <p14:creationId xmlns:p14="http://schemas.microsoft.com/office/powerpoint/2010/main" val="196413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4078039"/>
          </a:xfrm>
          <a:prstGeom prst="rect">
            <a:avLst/>
          </a:prstGeom>
          <a:noFill/>
        </p:spPr>
        <p:txBody>
          <a:bodyPr wrap="square" rtlCol="0">
            <a:spAutoFit/>
          </a:bodyPr>
          <a:lstStyle/>
          <a:p>
            <a:r>
              <a:rPr lang="en-US" sz="3700" dirty="0"/>
              <a:t>Revelation 21:1-2 – Then I saw a new heaven and a new earth, for the first heaven and the first earth had passed away, and the sea was no more. And I saw the holy city, new Jerusalem, coming down out of heaven from God, prepared as a bride adorned for her husband. </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2554545"/>
          </a:xfrm>
          <a:prstGeom prst="rect">
            <a:avLst/>
          </a:prstGeom>
          <a:noFill/>
        </p:spPr>
        <p:txBody>
          <a:bodyPr wrap="square" rtlCol="0">
            <a:spAutoFit/>
          </a:bodyPr>
          <a:lstStyle/>
          <a:p>
            <a:r>
              <a:rPr lang="en-US" sz="4000" dirty="0"/>
              <a:t>John 14:2 (ESV) – In my Father’s house are many rooms. If it were not so, would I have told you that I go to prepare a place for you.</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2554545"/>
          </a:xfrm>
          <a:prstGeom prst="rect">
            <a:avLst/>
          </a:prstGeom>
          <a:noFill/>
        </p:spPr>
        <p:txBody>
          <a:bodyPr wrap="square" rtlCol="0">
            <a:spAutoFit/>
          </a:bodyPr>
          <a:lstStyle/>
          <a:p>
            <a:r>
              <a:rPr lang="en-US" sz="4000" dirty="0"/>
              <a:t>John 14:2 (NKJV) – In my Father’s house are many </a:t>
            </a:r>
            <a:r>
              <a:rPr lang="en-US" sz="4000" b="1" dirty="0"/>
              <a:t>mansions</a:t>
            </a:r>
            <a:r>
              <a:rPr lang="en-US" sz="4000" dirty="0"/>
              <a:t>; if it were not so, I would have told you. I go to prepare a place for you.</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4401205"/>
          </a:xfrm>
          <a:prstGeom prst="rect">
            <a:avLst/>
          </a:prstGeom>
          <a:noFill/>
        </p:spPr>
        <p:txBody>
          <a:bodyPr wrap="square" rtlCol="0">
            <a:spAutoFit/>
          </a:bodyPr>
          <a:lstStyle/>
          <a:p>
            <a:r>
              <a:rPr lang="en-US" sz="4000" dirty="0"/>
              <a:t>Revelation 10:1-3 – Then I saw another mighty angel coming down from heaven, wrapped in a cloud, with a rainbow over his head, and his face was like the sun, and his legs like pillars of fire. He had a little scroll open in his hand. </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And he set his right foot on the sea, and his left foot on the land, and called out with a loud voice, like a lion roaring. When he called out, the seven thunders sounded.</a:t>
            </a:r>
            <a:endParaRPr lang="en-US" sz="4000" dirty="0"/>
          </a:p>
        </p:txBody>
      </p:sp>
    </p:spTree>
    <p:extLst>
      <p:ext uri="{BB962C8B-B14F-4D97-AF65-F5344CB8AC3E}">
        <p14:creationId xmlns:p14="http://schemas.microsoft.com/office/powerpoint/2010/main" val="167747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Song of Songs 2:7 (3:5, 8:4) – I adjure you, O daughters of Jerusalem, by the gazelles or the does of the field, that you not stir up or awaken love until it pleases.</a:t>
            </a:r>
          </a:p>
        </p:txBody>
      </p:sp>
      <p:pic>
        <p:nvPicPr>
          <p:cNvPr id="4098" name="Picture 2" descr="C:\Users\JM\Desktop\Heaven Sermon\Angel one foot on land and one foot in the 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58" y="0"/>
            <a:ext cx="9610458" cy="726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7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Revelation 17:19 – Then I saw an angel standing in the sun, and with a loud voice he called to all the birds that fly directly overhead, “Come, gather for the great supper of God.”</a:t>
            </a:r>
          </a:p>
        </p:txBody>
      </p:sp>
    </p:spTree>
    <p:extLst>
      <p:ext uri="{BB962C8B-B14F-4D97-AF65-F5344CB8AC3E}">
        <p14:creationId xmlns:p14="http://schemas.microsoft.com/office/powerpoint/2010/main" val="167747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Song of Songs 2:7 (3:5, 8:4) – I adjure you, O daughters of Jerusalem, by the gazelles or the does of the field, that you not stir up or awaken love until it pleases.</a:t>
            </a:r>
          </a:p>
        </p:txBody>
      </p:sp>
      <p:pic>
        <p:nvPicPr>
          <p:cNvPr id="5122" name="Picture 2" descr="C:\Users\JM\Desktop\Heaven Sermon\Redw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0"/>
            <a:ext cx="9153728" cy="68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7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pic>
        <p:nvPicPr>
          <p:cNvPr id="6146" name="Picture 2" descr="C:\Users\JM\Desktop\Heaven Sermon\argentinosaur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2" y="1905000"/>
            <a:ext cx="9162072"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Song of Songs 2:7 (3:5, 8:4) – I adjure you, O daughters of Jerusalem, by the gazelles or the does of the field, that you not stir up or awaken love until it pleases.</a:t>
            </a:r>
          </a:p>
        </p:txBody>
      </p:sp>
      <p:pic>
        <p:nvPicPr>
          <p:cNvPr id="7170" name="Picture 2" descr="C:\Users\JM\Desktop\Heaven Sermon\how-to-train-your-drag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808"/>
            <a:ext cx="9144000" cy="592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1938992"/>
          </a:xfrm>
          <a:prstGeom prst="rect">
            <a:avLst/>
          </a:prstGeom>
          <a:noFill/>
        </p:spPr>
        <p:txBody>
          <a:bodyPr wrap="square" rtlCol="0">
            <a:spAutoFit/>
          </a:bodyPr>
          <a:lstStyle/>
          <a:p>
            <a:r>
              <a:rPr lang="en-US" sz="4000" dirty="0"/>
              <a:t>1Corinthians 12:4 – And he heard things that cannot be told, which man may not utter.</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785652"/>
          </a:xfrm>
          <a:prstGeom prst="rect">
            <a:avLst/>
          </a:prstGeom>
          <a:noFill/>
        </p:spPr>
        <p:txBody>
          <a:bodyPr wrap="square" rtlCol="0">
            <a:spAutoFit/>
          </a:bodyPr>
          <a:lstStyle/>
          <a:p>
            <a:r>
              <a:rPr lang="en-US" sz="4000" dirty="0"/>
              <a:t>Matthew 6:20-21 – But lay up for yourselves treasures in heaven, where neither moth nor rust destroys and where thieves do not break in and steal. For where your treasure is, there your heart will be also. </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Matthew </a:t>
            </a:r>
            <a:r>
              <a:rPr lang="en-US" sz="4000" dirty="0" smtClean="0"/>
              <a:t>5:3, 10 </a:t>
            </a:r>
            <a:r>
              <a:rPr lang="en-US" sz="4000" dirty="0"/>
              <a:t>– Blessed are the poor in spirit, for theirs is the kingdom of heaven</a:t>
            </a:r>
            <a:r>
              <a:rPr lang="en-US" sz="4000" dirty="0" smtClean="0"/>
              <a:t>. Blessed </a:t>
            </a:r>
            <a:r>
              <a:rPr lang="en-US" sz="4000" dirty="0"/>
              <a:t>are those who are persecuted for righteousness’ sake, for theirs is the kingdom of heaven. </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785652"/>
          </a:xfrm>
          <a:prstGeom prst="rect">
            <a:avLst/>
          </a:prstGeom>
          <a:noFill/>
        </p:spPr>
        <p:txBody>
          <a:bodyPr wrap="square" rtlCol="0">
            <a:spAutoFit/>
          </a:bodyPr>
          <a:lstStyle/>
          <a:p>
            <a:r>
              <a:rPr lang="en-US" sz="4000" dirty="0"/>
              <a:t>Revelation 21:4 – He will wipe away every tear from their eyes, and death shall be no more, neither shall there be mourning, nor crying, nor pain anymore, for the former things have passed away.</a:t>
            </a:r>
          </a:p>
        </p:txBody>
      </p:sp>
    </p:spTree>
    <p:extLst>
      <p:ext uri="{BB962C8B-B14F-4D97-AF65-F5344CB8AC3E}">
        <p14:creationId xmlns:p14="http://schemas.microsoft.com/office/powerpoint/2010/main" val="3807028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170099"/>
          </a:xfrm>
          <a:prstGeom prst="rect">
            <a:avLst/>
          </a:prstGeom>
          <a:noFill/>
        </p:spPr>
        <p:txBody>
          <a:bodyPr wrap="square" rtlCol="0">
            <a:spAutoFit/>
          </a:bodyPr>
          <a:lstStyle/>
          <a:p>
            <a:r>
              <a:rPr lang="en-US" sz="4000" dirty="0"/>
              <a:t>Matthew 13:44 – The kingdom of heaven is like a treasure hidden in a field, which a man found and covered up. Then in his joy he goes and sells all that he has and buys that field.</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3970318"/>
          </a:xfrm>
          <a:prstGeom prst="rect">
            <a:avLst/>
          </a:prstGeom>
          <a:noFill/>
        </p:spPr>
        <p:txBody>
          <a:bodyPr wrap="square" rtlCol="0">
            <a:spAutoFit/>
          </a:bodyPr>
          <a:lstStyle/>
          <a:p>
            <a:r>
              <a:rPr lang="en-US" sz="3600" dirty="0"/>
              <a:t>Hebrews 11:13-16 – These all died in faith, not having received the things promised, but having seen them and greeted them from afar, and having acknowledged that they were strangers and exiles on the earth. For people who speak thus make it clear that they are seeking a homeland.  </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4078039"/>
          </a:xfrm>
          <a:prstGeom prst="rect">
            <a:avLst/>
          </a:prstGeom>
          <a:noFill/>
        </p:spPr>
        <p:txBody>
          <a:bodyPr wrap="square" rtlCol="0">
            <a:spAutoFit/>
          </a:bodyPr>
          <a:lstStyle/>
          <a:p>
            <a:r>
              <a:rPr lang="en-US" sz="3600" dirty="0"/>
              <a:t>If they had been thinking of that land from which they had gone out, they would have had opportunity to return. But as it is, they desire a better country, that is, a heavenly one. Therefore God is not ashamed to be called their God, for he has prepared for them a city. </a:t>
            </a:r>
            <a:endParaRPr lang="en-US" sz="3600" dirty="0"/>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pic>
        <p:nvPicPr>
          <p:cNvPr id="1026" name="Picture 2" descr="C:\Users\JM\Desktop\Heaven Sermon\Solar 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628650"/>
            <a:ext cx="8563428" cy="561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pic>
        <p:nvPicPr>
          <p:cNvPr id="2050" name="Picture 2" descr="C:\Users\JM\Desktop\Heaven Sermon\Milky Way Sun Loc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0336"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M\Desktop\Heaven Sermon\Galaxy-Size-Comparison-Chart-580x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877174" cy="1066800"/>
          </a:xfrm>
        </p:spPr>
        <p:txBody>
          <a:bodyPr>
            <a:normAutofit/>
          </a:bodyPr>
          <a:lstStyle/>
          <a:p>
            <a:r>
              <a:rPr lang="en-US" sz="4500" dirty="0" smtClean="0"/>
              <a:t>Longing for Heaven</a:t>
            </a:r>
            <a:endParaRPr lang="en-US" sz="4500" dirty="0"/>
          </a:p>
        </p:txBody>
      </p:sp>
      <p:sp>
        <p:nvSpPr>
          <p:cNvPr id="2" name="TextBox 1"/>
          <p:cNvSpPr txBox="1"/>
          <p:nvPr/>
        </p:nvSpPr>
        <p:spPr>
          <a:xfrm>
            <a:off x="457201" y="1600200"/>
            <a:ext cx="8153400" cy="2554545"/>
          </a:xfrm>
          <a:prstGeom prst="rect">
            <a:avLst/>
          </a:prstGeom>
          <a:noFill/>
        </p:spPr>
        <p:txBody>
          <a:bodyPr wrap="square" rtlCol="0">
            <a:spAutoFit/>
          </a:bodyPr>
          <a:lstStyle/>
          <a:p>
            <a:r>
              <a:rPr lang="en-US" sz="4000" dirty="0"/>
              <a:t>Isaiah 65:17 – For behold, I create new heavens and a new earth, and the former things shall not be remembered or come into mind. </a:t>
            </a:r>
          </a:p>
        </p:txBody>
      </p:sp>
    </p:spTree>
    <p:extLst>
      <p:ext uri="{BB962C8B-B14F-4D97-AF65-F5344CB8AC3E}">
        <p14:creationId xmlns:p14="http://schemas.microsoft.com/office/powerpoint/2010/main" val="2748184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C317243-7500-47C8-96DB-8DF25F429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TC101790491[[fn=Mylar]]</Template>
  <TotalTime>15074</TotalTime>
  <Words>825</Words>
  <Application>Microsoft Office PowerPoint</Application>
  <PresentationFormat>On-screen Show (4:3)</PresentationFormat>
  <Paragraphs>39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Mylar</vt:lpstr>
      <vt:lpstr>Longing for Heaven</vt:lpstr>
      <vt:lpstr>Longing for Heaven</vt:lpstr>
      <vt:lpstr>Longing for Heaven</vt:lpstr>
      <vt:lpstr>Longing for Heaven</vt:lpstr>
      <vt:lpstr>Longing for Heaven</vt:lpstr>
      <vt:lpstr>Longing for Heaven</vt:lpstr>
      <vt:lpstr>Longing for Heaven</vt:lpstr>
      <vt:lpstr>PowerPoint Presentation</vt:lpstr>
      <vt:lpstr>Longing for Heaven</vt:lpstr>
      <vt:lpstr>Longing for Heaven</vt:lpstr>
      <vt:lpstr>Longing for Heaven</vt:lpstr>
      <vt:lpstr>Longing for Heaven</vt:lpstr>
      <vt:lpstr>Longing for Heaven</vt:lpstr>
      <vt:lpstr>Longing for Heaven</vt:lpstr>
      <vt:lpstr>Longing for Heaven</vt:lpstr>
      <vt:lpstr>Longing for Heaven</vt:lpstr>
      <vt:lpstr>Longing for Heaven</vt:lpstr>
      <vt:lpstr>Longing for Heaven</vt:lpstr>
      <vt:lpstr>Longing for Heaven</vt:lpstr>
      <vt:lpstr>Longing for Heaven</vt:lpstr>
      <vt:lpstr>Longing for Heaven</vt:lpstr>
      <vt:lpstr>Longing for Heaven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Korea</dc:title>
  <dc:creator>John-Michael Becker</dc:creator>
  <cp:lastModifiedBy>JM</cp:lastModifiedBy>
  <cp:revision>209</cp:revision>
  <dcterms:created xsi:type="dcterms:W3CDTF">2011-02-18T04:52:39Z</dcterms:created>
  <dcterms:modified xsi:type="dcterms:W3CDTF">2014-02-15T04:30:54Z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TC101904179</vt:lpwstr>
  </property>
</Properties>
</file>